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5" r:id="rId8"/>
    <p:sldId id="263" r:id="rId9"/>
    <p:sldId id="260" r:id="rId10"/>
    <p:sldId id="264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BDD2A-3976-4327-862E-3B62279C8FFD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7154B-2546-48B1-8D23-7A00FAD96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keanesf.com/storage/images/site/recycling.JPG?__SQUARESPACE_CACHEVERSION=12735976511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20921">
            <a:off x="4140096" y="1434974"/>
            <a:ext cx="3384376" cy="2964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Autofit/>
          </a:bodyPr>
          <a:lstStyle/>
          <a:p>
            <a:r>
              <a:rPr lang="ar-SA" sz="9600" dirty="0" smtClean="0">
                <a:solidFill>
                  <a:srgbClr val="66FF33"/>
                </a:solidFill>
                <a:latin typeface="Forte" pitchFamily="66" charset="0"/>
              </a:rPr>
              <a:t>Recycling</a:t>
            </a:r>
            <a:endParaRPr lang="en-US" sz="9600" dirty="0">
              <a:solidFill>
                <a:srgbClr val="66FF33"/>
              </a:solidFill>
              <a:latin typeface="Forte" pitchFamily="66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80528" y="0"/>
            <a:ext cx="9324528" cy="1752600"/>
          </a:xfrm>
        </p:spPr>
        <p:txBody>
          <a:bodyPr>
            <a:noAutofit/>
          </a:bodyPr>
          <a:lstStyle/>
          <a:p>
            <a:r>
              <a:rPr lang="ar-SA" sz="6600" dirty="0" smtClean="0">
                <a:solidFill>
                  <a:srgbClr val="66FF33"/>
                </a:solidFill>
                <a:latin typeface="Forte" pitchFamily="66" charset="0"/>
              </a:rPr>
              <a:t>Reduse Reuse </a:t>
            </a:r>
            <a:r>
              <a:rPr lang="ar-SA" sz="6600" dirty="0">
                <a:solidFill>
                  <a:srgbClr val="66FF33"/>
                </a:solidFill>
                <a:latin typeface="Forte" pitchFamily="66" charset="0"/>
              </a:rPr>
              <a:t>R</a:t>
            </a:r>
            <a:r>
              <a:rPr lang="ar-SA" sz="6600" dirty="0" smtClean="0">
                <a:solidFill>
                  <a:srgbClr val="66FF33"/>
                </a:solidFill>
                <a:latin typeface="Forte" pitchFamily="66" charset="0"/>
              </a:rPr>
              <a:t>ecycle</a:t>
            </a:r>
            <a:endParaRPr lang="en-US" sz="6600" dirty="0">
              <a:solidFill>
                <a:srgbClr val="66FF33"/>
              </a:solidFill>
              <a:latin typeface="Forte" pitchFamily="66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5157192"/>
            <a:ext cx="9433048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ar-SA" sz="6600" dirty="0" smtClean="0">
                <a:solidFill>
                  <a:srgbClr val="66FF33"/>
                </a:solidFill>
                <a:latin typeface="Forte" pitchFamily="66" charset="0"/>
              </a:rPr>
              <a:t>We can make a</a:t>
            </a:r>
            <a:r>
              <a:rPr lang="en-US" sz="6600" dirty="0" smtClean="0">
                <a:solidFill>
                  <a:srgbClr val="66FF33"/>
                </a:solidFill>
                <a:latin typeface="Forte" pitchFamily="66" charset="0"/>
              </a:rPr>
              <a:t> difference</a:t>
            </a:r>
          </a:p>
          <a:p>
            <a:pPr algn="ctr" rtl="0"/>
            <a:endParaRPr lang="en-US" sz="6600" dirty="0">
              <a:solidFill>
                <a:srgbClr val="66FF33"/>
              </a:solidFill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olliesworld.com/uk/assets/images/glass_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3834546"/>
          </a:xfrm>
          <a:prstGeom prst="rect">
            <a:avLst/>
          </a:prstGeom>
          <a:noFill/>
        </p:spPr>
      </p:pic>
      <p:pic>
        <p:nvPicPr>
          <p:cNvPr id="21508" name="Picture 4" descr="http://www.olliesworld.com/uk/assets/images/plastic_diagra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1" y="0"/>
            <a:ext cx="4644009" cy="3789040"/>
          </a:xfrm>
          <a:prstGeom prst="rect">
            <a:avLst/>
          </a:prstGeom>
          <a:noFill/>
        </p:spPr>
      </p:pic>
      <p:pic>
        <p:nvPicPr>
          <p:cNvPr id="21510" name="Picture 6" descr="http://www.olliesworld.com/uk/assets/images/Textiles_Diagra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501008"/>
            <a:ext cx="3960440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istockphoto.com/file_thumbview_approve/10507682/2/istockphoto_10507682-recycle-symbols-and-ic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5155670" cy="3866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ستطيل 1"/>
          <p:cNvSpPr/>
          <p:nvPr/>
        </p:nvSpPr>
        <p:spPr>
          <a:xfrm>
            <a:off x="0" y="0"/>
            <a:ext cx="868058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solidFill>
                  <a:srgbClr val="66FF33"/>
                </a:solidFill>
                <a:latin typeface="Forte" pitchFamily="66" charset="0"/>
              </a:rPr>
              <a:t>Recycling symbols:</a:t>
            </a:r>
            <a:endParaRPr lang="en-US" sz="8000" dirty="0">
              <a:solidFill>
                <a:srgbClr val="66FF33"/>
              </a:solidFill>
              <a:latin typeface="Forte" pitchFamily="66" charset="0"/>
            </a:endParaRPr>
          </a:p>
        </p:txBody>
      </p:sp>
      <p:pic>
        <p:nvPicPr>
          <p:cNvPr id="23560" name="Picture 8" descr="http://www.vectorstock.com/assets/preview/61230/recycle-symbol-stickers-v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048000"/>
            <a:ext cx="36195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eetsa.com/blog/wp-content/uploads/2009/01/recycling-bin-theft-in-ca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1552">
            <a:off x="68134" y="688288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9600" dirty="0" smtClean="0">
                <a:solidFill>
                  <a:srgbClr val="66FF33"/>
                </a:solidFill>
                <a:latin typeface="Forte" pitchFamily="66" charset="0"/>
              </a:rPr>
              <a:t>Recycling bins</a:t>
            </a:r>
            <a:endParaRPr lang="en-US" sz="9600" dirty="0">
              <a:solidFill>
                <a:srgbClr val="66FF33"/>
              </a:solidFill>
              <a:latin typeface="Forte" pitchFamily="66" charset="0"/>
            </a:endParaRPr>
          </a:p>
        </p:txBody>
      </p:sp>
      <p:pic>
        <p:nvPicPr>
          <p:cNvPr id="4100" name="Picture 4" descr="http://www.celsias.com/media/uploads/admin/recycling_containers_seperate_tr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988840"/>
            <a:ext cx="4610100" cy="3362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www.yorkshireplastics.co.uk/images/recycling_pilllarbins_w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5667">
            <a:off x="715327" y="3804885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icturesof.net/_images_300/Strawberry_Jelly_In_a_Jar_Royalty_Free_Clipart_Picture_091012-190427-016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85728"/>
            <a:ext cx="2857500" cy="2524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www.freepik.com/free-photo/ketchup-bottle-clip-art_4297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666">
            <a:off x="6857716" y="558651"/>
            <a:ext cx="1728192" cy="3339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http://t0.gstatic.com/images?q=tbn:ANd9GcTKzeRv-39_qVWaMMaL61keXl8ZMg85pz5TqO0QEOVWnsd1ZPgGNQ:dclips.fundraw.com/zobo500dir/pop_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60648"/>
            <a:ext cx="1619250" cy="2819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2" name="Picture 10" descr="http://files.vector-images.com/clipart/glass_prygov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365104"/>
            <a:ext cx="2361228" cy="2188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ar-SA" sz="4800" dirty="0" smtClean="0">
                <a:solidFill>
                  <a:srgbClr val="66FF33"/>
                </a:solidFill>
                <a:latin typeface="Forte" pitchFamily="66" charset="0"/>
              </a:rPr>
              <a:t>Things we could recycle</a:t>
            </a:r>
            <a:endParaRPr lang="en-US" sz="4800" dirty="0">
              <a:solidFill>
                <a:srgbClr val="66FF33"/>
              </a:solidFill>
              <a:latin typeface="Forte" pitchFamily="66" charset="0"/>
            </a:endParaRPr>
          </a:p>
        </p:txBody>
      </p:sp>
      <p:pic>
        <p:nvPicPr>
          <p:cNvPr id="8208" name="Picture 16" descr="http://t0.gstatic.com/images?q=tbn:ANd9GcQNJHmoTZj88vFyN5K7I0mBj6ubf3SbX8lNHgw1eKOIxTyHkhs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797152"/>
            <a:ext cx="3672408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6" name="Picture 14" descr="http://www.imageenvision.com/150/38172-clip-art-graphic-of-a-battery-mascot-character-holding-a-bolt-of-energy-and-a-green-dollar-bill-by-toons4biz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068960"/>
            <a:ext cx="2348000" cy="2207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0" name="Picture 8" descr="http://www.clipartpal.com/_thumbs/pd/education/paper_0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863002">
            <a:off x="451536" y="2584392"/>
            <a:ext cx="2514901" cy="2514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rswaste.ie/images/metal-recycl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1979712" y="2348880"/>
            <a:ext cx="54006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7200" dirty="0" smtClean="0">
                <a:solidFill>
                  <a:srgbClr val="66FF33"/>
                </a:solidFill>
                <a:latin typeface="Forte" pitchFamily="66" charset="0"/>
              </a:rPr>
              <a:t>How to recycle</a:t>
            </a:r>
            <a:endParaRPr lang="en-US" sz="7200" dirty="0">
              <a:solidFill>
                <a:srgbClr val="66FF33"/>
              </a:solidFill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blog.cec.sy/uploads/recycle-plastican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log.cec.sy/uploads/recycle-glassan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proprofs.com/games/puzzle/sliding/upload/265095_12681359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2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metrolic.com/wp-content/uploads/2010/08/Recycle_Bi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2.bp.blogspot.com/_i4YnZLrxLO4/TMf9tLwPm5I/AAAAAAAAAzc/KnM5BzNsBTc/s1600/rubbishbin-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59680" cy="4305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solidFill>
                  <a:srgbClr val="66FF33"/>
                </a:solidFill>
                <a:latin typeface="Forte" pitchFamily="66" charset="0"/>
              </a:rPr>
              <a:t>Recycling precentages</a:t>
            </a:r>
            <a:endParaRPr lang="en-US" sz="5400" dirty="0">
              <a:solidFill>
                <a:srgbClr val="66FF33"/>
              </a:solidFill>
              <a:latin typeface="Forte" pitchFamily="66" charset="0"/>
            </a:endParaRPr>
          </a:p>
        </p:txBody>
      </p:sp>
      <p:pic>
        <p:nvPicPr>
          <p:cNvPr id="2050" name="Picture 2" descr="http://www.sustainpack.com/images/aap/recycling_pc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0932" y="3137173"/>
            <a:ext cx="5423068" cy="3720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23</Words>
  <Application>Microsoft Office PowerPoint</Application>
  <PresentationFormat>On-screen Show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سمة Office</vt:lpstr>
      <vt:lpstr>Recycling</vt:lpstr>
      <vt:lpstr>Recycling bins</vt:lpstr>
      <vt:lpstr>Things we could recycle</vt:lpstr>
      <vt:lpstr>Slide 4</vt:lpstr>
      <vt:lpstr>Slide 5</vt:lpstr>
      <vt:lpstr>Slide 6</vt:lpstr>
      <vt:lpstr>Slide 7</vt:lpstr>
      <vt:lpstr>Slide 8</vt:lpstr>
      <vt:lpstr>Recycling precentages</vt:lpstr>
      <vt:lpstr>Slide 10</vt:lpstr>
      <vt:lpstr>Slide 11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vista</dc:creator>
  <cp:lastModifiedBy>user</cp:lastModifiedBy>
  <cp:revision>35</cp:revision>
  <dcterms:created xsi:type="dcterms:W3CDTF">2011-04-05T09:41:07Z</dcterms:created>
  <dcterms:modified xsi:type="dcterms:W3CDTF">2011-05-15T15:24:46Z</dcterms:modified>
</cp:coreProperties>
</file>